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3"/>
  </p:notesMasterIdLst>
  <p:sldIdLst>
    <p:sldId id="256" r:id="rId2"/>
    <p:sldId id="298" r:id="rId3"/>
    <p:sldId id="262" r:id="rId4"/>
    <p:sldId id="300" r:id="rId5"/>
    <p:sldId id="263" r:id="rId6"/>
    <p:sldId id="299" r:id="rId7"/>
    <p:sldId id="268" r:id="rId8"/>
    <p:sldId id="267" r:id="rId9"/>
    <p:sldId id="272" r:id="rId10"/>
    <p:sldId id="273" r:id="rId11"/>
    <p:sldId id="274" r:id="rId12"/>
    <p:sldId id="275" r:id="rId13"/>
    <p:sldId id="302" r:id="rId14"/>
    <p:sldId id="277" r:id="rId15"/>
    <p:sldId id="278" r:id="rId16"/>
    <p:sldId id="279" r:id="rId17"/>
    <p:sldId id="266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6" r:id="rId29"/>
    <p:sldId id="297" r:id="rId30"/>
    <p:sldId id="292" r:id="rId31"/>
    <p:sldId id="30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07" d="100"/>
          <a:sy n="107" d="100"/>
        </p:scale>
        <p:origin x="-10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ו'/אדר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87308" cy="4571999"/>
          </a:xfrm>
        </p:spPr>
        <p:txBody>
          <a:bodyPr/>
          <a:lstStyle/>
          <a:p>
            <a:pPr algn="ctr" rtl="0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400" b="1" dirty="0">
                <a:solidFill>
                  <a:srgbClr val="FF0000"/>
                </a:solidFill>
              </a:rPr>
              <a:t>On the Role of </a:t>
            </a:r>
            <a:r>
              <a:rPr lang="en-US" sz="4400" b="1" dirty="0" smtClean="0">
                <a:solidFill>
                  <a:srgbClr val="FF0000"/>
                </a:solidFill>
              </a:rPr>
              <a:t>STRESS </a:t>
            </a:r>
            <a:r>
              <a:rPr lang="en-US" sz="4000" b="1" dirty="0">
                <a:solidFill>
                  <a:srgbClr val="00B050"/>
                </a:solidFill>
              </a:rPr>
              <a:t>(induced mutation rate) 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in evolution</a:t>
            </a:r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February 10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5314"/>
            <a:ext cx="2619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8640"/>
            <a:ext cx="41433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77272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  <a:endParaRPr lang="en-US" dirty="0"/>
          </a:p>
          <a:p>
            <a:pPr algn="l" rtl="0"/>
            <a:endParaRPr lang="en-US" dirty="0" smtClean="0"/>
          </a:p>
          <a:p>
            <a:pPr algn="l" rtl="0"/>
            <a:r>
              <a:rPr lang="en-US" dirty="0"/>
              <a:t>See talk by Ruth </a:t>
            </a:r>
            <a:r>
              <a:rPr lang="en-US" dirty="0" err="1" smtClean="0"/>
              <a:t>Hershberg</a:t>
            </a:r>
            <a:r>
              <a:rPr lang="en-US" dirty="0" smtClean="0"/>
              <a:t>: </a:t>
            </a:r>
          </a:p>
          <a:p>
            <a:pPr algn="l" rtl="0"/>
            <a:r>
              <a:rPr lang="en-US" b="0" dirty="0" smtClean="0"/>
              <a:t>Tue</a:t>
            </a:r>
            <a:r>
              <a:rPr lang="en-US" b="0" dirty="0"/>
              <a:t>. 12:10, Hall F </a:t>
            </a:r>
            <a:r>
              <a:rPr lang="en-US" b="0" dirty="0" smtClean="0"/>
              <a:t>Dan</a:t>
            </a:r>
            <a:r>
              <a:rPr lang="en-US" b="0" dirty="0"/>
              <a:t>, </a:t>
            </a:r>
            <a:r>
              <a:rPr lang="en-US" b="0" dirty="0" smtClean="0"/>
              <a:t>Session D1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 smtClean="0"/>
              <a:t>Null hypothesis</a:t>
            </a:r>
          </a:p>
          <a:p>
            <a:pPr algn="l" rtl="0"/>
            <a:r>
              <a:rPr lang="en-US" sz="2400" b="0" dirty="0" smtClean="0"/>
              <a:t>Mutagenesis is the by-product of stress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Alternative non-adaptive hypotheses</a:t>
            </a:r>
          </a:p>
          <a:p>
            <a:pPr algn="l" rtl="0"/>
            <a:r>
              <a:rPr lang="en-US" sz="2400" b="0" dirty="0" smtClean="0"/>
              <a:t>Cost of fidelity</a:t>
            </a:r>
          </a:p>
          <a:p>
            <a:pPr algn="l" rtl="0"/>
            <a:r>
              <a:rPr lang="en-US" sz="2400" b="0" dirty="0" smtClean="0"/>
              <a:t>Drift barrier hypothesis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Adaptive hypothesis</a:t>
            </a:r>
          </a:p>
          <a:p>
            <a:pPr algn="l" rtl="0"/>
            <a:r>
              <a:rPr lang="en-US" sz="2400" b="0" dirty="0" smtClean="0"/>
              <a:t>Second order selection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Research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800100" lvl="1" indent="-342900" algn="l" rtl="0"/>
            <a:r>
              <a:rPr lang="en-US" sz="2400" dirty="0" smtClean="0"/>
              <a:t>In asexual populations</a:t>
            </a:r>
          </a:p>
          <a:p>
            <a:pPr lvl="1" indent="0" algn="l" rtl="0">
              <a:buNone/>
            </a:pPr>
            <a:endParaRPr lang="en-US" sz="240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On the evolution of complex traits</a:t>
            </a:r>
          </a:p>
          <a:p>
            <a:pPr marL="800100" lvl="1" indent="-342900" algn="l" rtl="0"/>
            <a:r>
              <a:rPr lang="en-US" sz="2400" dirty="0" smtClean="0"/>
              <a:t>On the balance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8444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What is the role of SIM in evolution?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algn="l" rtl="0"/>
                <a:endParaRPr lang="en-US" b="0" dirty="0" smtClean="0"/>
              </a:p>
              <a:p>
                <a:pPr algn="l" rtl="0"/>
                <a:r>
                  <a:rPr lang="en-US" b="0" dirty="0" smtClean="0"/>
                  <a:t>High mutation rates reduce the fitness 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</a:t>
                </a:r>
                <a:r>
                  <a:rPr lang="en-US" dirty="0" smtClean="0"/>
                  <a:t>reduces</a:t>
                </a:r>
                <a:r>
                  <a:rPr lang="en-US" b="0" dirty="0" smtClean="0"/>
                  <a:t> the mutation rate to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92280" y="1799238"/>
            <a:ext cx="18213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 smtClean="0"/>
              <a:t>Maruyama &amp; Kimura 1966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marL="800100" lvl="1" indent="-342900" algn="l" rtl="0"/>
            <a:r>
              <a:rPr lang="en-US" sz="28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8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800" dirty="0" smtClean="0"/>
              <a:t>Breaks 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  <a:r>
              <a:rPr lang="en-US" sz="2000" dirty="0" smtClean="0"/>
              <a:t>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252536" y="5872613"/>
            <a:ext cx="5688632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available at: </a:t>
            </a:r>
            <a:r>
              <a:rPr lang="en-US" b="1" dirty="0" smtClean="0"/>
              <a:t>github.com/</a:t>
            </a:r>
            <a:r>
              <a:rPr lang="en-US" b="1" dirty="0" err="1" smtClean="0"/>
              <a:t>yoavram</a:t>
            </a:r>
            <a:r>
              <a:rPr lang="en-US" b="1" dirty="0" smtClean="0"/>
              <a:t>/ILANIT2014</a:t>
            </a:r>
            <a:endParaRPr lang="he-IL" sz="20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487618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554734" y="306896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Contacts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>
            <a:off x="3942184" y="1772816"/>
            <a:ext cx="1997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Manna </a:t>
            </a:r>
            <a:r>
              <a:rPr lang="en-US" sz="2000" b="1" dirty="0">
                <a:solidFill>
                  <a:srgbClr val="000000"/>
                </a:solidFill>
              </a:rPr>
              <a:t>Center for Plants </a:t>
            </a:r>
            <a:r>
              <a:rPr lang="en-US" sz="2000" b="1" dirty="0" smtClean="0">
                <a:solidFill>
                  <a:srgbClr val="000000"/>
                </a:solidFill>
              </a:rPr>
              <a:t>Biosciences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141128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i="1" dirty="0" smtClean="0"/>
              <a:t>adaptability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and </a:t>
            </a:r>
            <a:r>
              <a:rPr lang="en-US" sz="2400" i="1" dirty="0" smtClean="0"/>
              <a:t>adaptedness</a:t>
            </a:r>
            <a:endParaRPr lang="he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	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374</TotalTime>
  <Words>847</Words>
  <Application>Microsoft Office PowerPoint</Application>
  <PresentationFormat>On-screen Show (4:3)</PresentationFormat>
  <Paragraphs>215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Essential</vt:lpstr>
      <vt:lpstr> On the Role of STRESS (induced mutation rate)  in evolution </vt:lpstr>
      <vt:lpstr>Variability in mutation rates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Research Overview</vt:lpstr>
      <vt:lpstr>Constant environment</vt:lpstr>
      <vt:lpstr>Constant environment</vt:lpstr>
      <vt:lpstr>Constant environment</vt:lpstr>
      <vt:lpstr>changing environments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Adaptive Peak shifts</vt:lpstr>
      <vt:lpstr>Adaptation rate</vt:lpstr>
      <vt:lpstr>SIM Breaks the adaptability-adaptedness trade-off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33</cp:revision>
  <dcterms:created xsi:type="dcterms:W3CDTF">2013-10-16T06:44:56Z</dcterms:created>
  <dcterms:modified xsi:type="dcterms:W3CDTF">2014-02-06T10:41:01Z</dcterms:modified>
</cp:coreProperties>
</file>